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91FE1-CC45-4325-9385-72A6B275B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866637-6DB6-45DC-A230-21FFCA1E9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F84F87-1369-4FEC-BE5D-3528A7E5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743F81-3657-4B4C-B6F0-8BD08178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B922B5-E706-4D90-915F-BED38465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63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14C98-676B-4033-A039-BE8429C0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F413A8-22C4-4FD9-BD8B-FF1101891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8BAABE-BBC8-4428-9778-D9115F46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8B2E1-9386-41BD-91FF-AC0AABDC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42CA68-25C4-459A-A850-5E146B2C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241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B76E44F-BAD0-4666-94F1-3F20B11D1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6B77D3-303A-4429-9375-797B04904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FF2813-DD96-4A03-9C71-722B0020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05023-069E-4868-8708-D9FBB12F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54A2C7-B8C0-4400-BE8C-88D1C641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26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2C850-1C79-4DDD-8311-586D9B0E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9D20AE-F2BB-4BB4-B9CC-64F6C4068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7D773F-6817-452B-B8F3-B6396A3F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68278C-ECC8-4FA0-9A08-721639BC4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EF198D-255D-4C1A-9023-6FCF65AF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03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0F14E-825F-4E85-92A9-185724840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F5A6CB-F40E-4005-B306-3A39E65F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BF7EFC-4019-408B-A1A0-8FD78462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DE7AAA-4556-4E48-8507-22B8B8F8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DCD85A-186E-4525-9C86-A2E7555C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57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3973A-CE91-4DFF-BC53-1D326140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D04B50-08B6-4D4D-92B4-049D548EA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6FF8E1-014D-4D1E-9DC8-786501F4D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29B9FC-F1F4-4C19-954E-A08AD90D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9CD11F-6C9D-48FF-83B2-A87B4336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703CD9-59B5-478B-903C-FAD31664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1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6517C-D015-4381-852A-FC3FEDFC6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5FC44D-9D6E-47A3-8711-5A8EB0970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381B29-3329-4412-915B-EBD118489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3270DA2-3F27-4371-83E2-61E6BFF8C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6A562E6-4465-4859-A312-DFCC1BC48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2F259B-67C2-499B-AF94-AEF461FA3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2670951-3BEC-4A4D-A79E-9EC2A505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3B5EA3-1834-48F4-9DB5-B46FDB18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99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3636C-995C-4592-B9B0-DC32B33E5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075C8CE-F567-4317-82F5-17B9FD2D6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711818-DDFE-41CE-BA10-87B7C616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ACC7EF-9E35-44D0-97B5-6FA0011A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34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8C65CE8-CEDE-405D-9844-DAAC7593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AD0279-A672-412C-BD4E-B48F133F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92E8EE-CD00-43D4-911F-0D5539D6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2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D9726-F89B-4286-B1D8-76118D069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BEE2BA-176D-42BD-917D-2890130F6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251B13-EC18-44F5-8B7E-413FC15EB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32D0D7-4306-42B9-8B5A-C0D66D09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10A59E-A332-4A04-8967-09D7C38A3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55F5EA-8634-4D22-B896-A79812E9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3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C2BAC-D4E4-4CA7-A241-2254942F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16E1E40-95D3-46A4-9B7A-F96C875A6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DAA76BE-7285-47F7-A33D-6F595DDF8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548949-0CDB-4A58-A886-995F2B17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AF5CBE-A39C-4E9F-BB4A-6780BEDA8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122914-28D1-4A5F-9F40-B1D896B3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46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2662818-111A-4946-B384-F385EDA3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05B812-B776-424A-8B99-FFC33EFD8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F137D0-66FB-4BF1-9C25-9D21D2983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95C2-0116-4103-A13F-FAFD8AB75EA4}" type="datetimeFigureOut">
              <a:rPr lang="de-DE" smtClean="0"/>
              <a:t>12.04.2019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267290-421E-4155-A5F8-8325A0CE1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D26D03-6A2D-4CFD-B229-06DF6C6A2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A8C67-33BA-4E63-89A2-CC1E12F0C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06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id="{2F663A97-58CA-4881-8954-3877CD0685BB}"/>
              </a:ext>
            </a:extLst>
          </p:cNvPr>
          <p:cNvSpPr/>
          <p:nvPr/>
        </p:nvSpPr>
        <p:spPr>
          <a:xfrm>
            <a:off x="1428211" y="2349484"/>
            <a:ext cx="1318723" cy="956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Rechtwinkliges Dreieck 2">
            <a:extLst>
              <a:ext uri="{FF2B5EF4-FFF2-40B4-BE49-F238E27FC236}">
                <a16:creationId xmlns:a16="http://schemas.microsoft.com/office/drawing/2014/main" id="{717147D8-1D99-4B03-9E54-6246CAA6C40A}"/>
              </a:ext>
            </a:extLst>
          </p:cNvPr>
          <p:cNvSpPr/>
          <p:nvPr/>
        </p:nvSpPr>
        <p:spPr>
          <a:xfrm rot="8082396">
            <a:off x="981686" y="2194224"/>
            <a:ext cx="2233300" cy="2213731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189B7C0-4110-4DA3-B9BC-A4A2B6713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853"/>
            <a:ext cx="9144000" cy="923731"/>
          </a:xfrm>
        </p:spPr>
        <p:txBody>
          <a:bodyPr>
            <a:normAutofit/>
          </a:bodyPr>
          <a:lstStyle/>
          <a:p>
            <a:r>
              <a:rPr lang="de-DE" dirty="0"/>
              <a:t>Die Fünfecktüte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656F3D66-A8FC-4DD7-A2CE-7109BA7CC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27584"/>
            <a:ext cx="9144000" cy="419877"/>
          </a:xfrm>
        </p:spPr>
        <p:txBody>
          <a:bodyPr>
            <a:normAutofit lnSpcReduction="10000"/>
          </a:bodyPr>
          <a:lstStyle/>
          <a:p>
            <a:r>
              <a:rPr lang="de-DE" dirty="0"/>
              <a:t>Vom Quadrat zur Fünfecktüte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5CCB724-DEC8-4B73-B1CF-3AE21FC8A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87" y="1625860"/>
            <a:ext cx="4260478" cy="429674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267BC7F-8752-4824-BCD8-F46B82A07C05}"/>
              </a:ext>
            </a:extLst>
          </p:cNvPr>
          <p:cNvSpPr txBox="1"/>
          <p:nvPr/>
        </p:nvSpPr>
        <p:spPr>
          <a:xfrm>
            <a:off x="4204495" y="2444707"/>
            <a:ext cx="42604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Falte zum rechtwinkligen Dreieck hoch</a:t>
            </a:r>
          </a:p>
          <a:p>
            <a:r>
              <a:rPr lang="de-DE" dirty="0"/>
              <a:t>Falte die Winkelhalbierende AB von R/2, nur die obere Hälfte! Öffne!</a:t>
            </a:r>
          </a:p>
          <a:p>
            <a:r>
              <a:rPr lang="de-DE" dirty="0"/>
              <a:t>Falte die Mittelsenkrechte von AB (A auf B) </a:t>
            </a:r>
          </a:p>
          <a:p>
            <a:r>
              <a:rPr lang="de-DE" dirty="0"/>
              <a:t>Verfahre mit dem anderen spitzen Winkel entsprechend.</a:t>
            </a:r>
          </a:p>
          <a:p>
            <a:r>
              <a:rPr lang="de-DE" dirty="0"/>
              <a:t>Falte das vordere obere Dreieck  nach vorn. Du kannst jetzt in die Tüte hineinfassen.</a:t>
            </a:r>
          </a:p>
          <a:p>
            <a:r>
              <a:rPr lang="de-DE" dirty="0"/>
              <a:t>Das Trapez ist das Fünfecktütentrapez.</a:t>
            </a:r>
          </a:p>
          <a:p>
            <a:r>
              <a:rPr lang="de-DE" dirty="0"/>
              <a:t> </a:t>
            </a:r>
          </a:p>
          <a:p>
            <a:endParaRPr lang="de-DE" dirty="0"/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C477EF4-4D93-4E53-BD1C-CC8681A79966}"/>
              </a:ext>
            </a:extLst>
          </p:cNvPr>
          <p:cNvCxnSpPr/>
          <p:nvPr/>
        </p:nvCxnSpPr>
        <p:spPr>
          <a:xfrm flipH="1" flipV="1">
            <a:off x="1408922" y="2351315"/>
            <a:ext cx="2239347" cy="979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B1010D84-DA8A-4078-A4EE-9F74A11B5E1F}"/>
              </a:ext>
            </a:extLst>
          </p:cNvPr>
          <p:cNvSpPr txBox="1"/>
          <p:nvPr/>
        </p:nvSpPr>
        <p:spPr>
          <a:xfrm>
            <a:off x="3741576" y="3116424"/>
            <a:ext cx="39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E041527-6E15-4BAB-98ED-0E34065E8F4C}"/>
              </a:ext>
            </a:extLst>
          </p:cNvPr>
          <p:cNvSpPr txBox="1"/>
          <p:nvPr/>
        </p:nvSpPr>
        <p:spPr>
          <a:xfrm>
            <a:off x="930923" y="2174033"/>
            <a:ext cx="384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DE6F771-6C74-4D2C-B552-954839A3FFB8}"/>
              </a:ext>
            </a:extLst>
          </p:cNvPr>
          <p:cNvCxnSpPr/>
          <p:nvPr/>
        </p:nvCxnSpPr>
        <p:spPr>
          <a:xfrm flipH="1">
            <a:off x="2341984" y="2404865"/>
            <a:ext cx="410547" cy="92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9BAD8E6-8448-4127-9C52-025F65B7BF1E}"/>
              </a:ext>
            </a:extLst>
          </p:cNvPr>
          <p:cNvCxnSpPr>
            <a:cxnSpLocks/>
          </p:cNvCxnSpPr>
          <p:nvPr/>
        </p:nvCxnSpPr>
        <p:spPr>
          <a:xfrm flipH="1">
            <a:off x="1408923" y="2360646"/>
            <a:ext cx="1343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00FC9FE3-15F5-43C8-94AC-4FA15DF2AFB2}"/>
              </a:ext>
            </a:extLst>
          </p:cNvPr>
          <p:cNvCxnSpPr/>
          <p:nvPr/>
        </p:nvCxnSpPr>
        <p:spPr>
          <a:xfrm flipH="1" flipV="1">
            <a:off x="1408922" y="2351315"/>
            <a:ext cx="933062" cy="979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20D3C2C5-4BA5-47C0-99C6-556A89C6A5D6}"/>
              </a:ext>
            </a:extLst>
          </p:cNvPr>
          <p:cNvCxnSpPr>
            <a:cxnSpLocks/>
          </p:cNvCxnSpPr>
          <p:nvPr/>
        </p:nvCxnSpPr>
        <p:spPr>
          <a:xfrm flipH="1" flipV="1">
            <a:off x="1446246" y="2360646"/>
            <a:ext cx="403021" cy="940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0118915D-9103-4EB7-A5F6-7DFDDA111F67}"/>
              </a:ext>
            </a:extLst>
          </p:cNvPr>
          <p:cNvCxnSpPr/>
          <p:nvPr/>
        </p:nvCxnSpPr>
        <p:spPr>
          <a:xfrm flipV="1">
            <a:off x="1849267" y="2360646"/>
            <a:ext cx="903264" cy="940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rapezoid 18">
            <a:extLst>
              <a:ext uri="{FF2B5EF4-FFF2-40B4-BE49-F238E27FC236}">
                <a16:creationId xmlns:a16="http://schemas.microsoft.com/office/drawing/2014/main" id="{398822F0-8D45-478B-BC7D-E0840DE3671E}"/>
              </a:ext>
            </a:extLst>
          </p:cNvPr>
          <p:cNvSpPr/>
          <p:nvPr/>
        </p:nvSpPr>
        <p:spPr>
          <a:xfrm rot="10800000">
            <a:off x="1389209" y="2378072"/>
            <a:ext cx="1390261" cy="926165"/>
          </a:xfrm>
          <a:prstGeom prst="trapezoid">
            <a:avLst>
              <a:gd name="adj" fmla="val 45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3BB8D7-DBEC-4A59-ADD9-170FF9B3D068}"/>
              </a:ext>
            </a:extLst>
          </p:cNvPr>
          <p:cNvSpPr txBox="1"/>
          <p:nvPr/>
        </p:nvSpPr>
        <p:spPr>
          <a:xfrm>
            <a:off x="6096001" y="5663682"/>
            <a:ext cx="5087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Wenn Du mehr wissen willst, dann guck mal in die </a:t>
            </a:r>
            <a:r>
              <a:rPr lang="de-DE" dirty="0" err="1"/>
              <a:t>ppt</a:t>
            </a:r>
            <a:r>
              <a:rPr lang="de-DE" dirty="0"/>
              <a:t>-Präsentation „Die Fünfecktütentrapezschaufel“.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0DBB37D3-558B-4C52-B511-733E63B03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9478" y="1997686"/>
            <a:ext cx="4169890" cy="4296747"/>
          </a:xfrm>
          <a:prstGeom prst="rect">
            <a:avLst/>
          </a:prstGeom>
        </p:spPr>
      </p:pic>
      <p:sp>
        <p:nvSpPr>
          <p:cNvPr id="8" name="Rechtwinkliges Dreieck 7">
            <a:extLst>
              <a:ext uri="{FF2B5EF4-FFF2-40B4-BE49-F238E27FC236}">
                <a16:creationId xmlns:a16="http://schemas.microsoft.com/office/drawing/2014/main" id="{6941D070-BBC1-4E2C-AA45-C39D4A445776}"/>
              </a:ext>
            </a:extLst>
          </p:cNvPr>
          <p:cNvSpPr/>
          <p:nvPr/>
        </p:nvSpPr>
        <p:spPr>
          <a:xfrm rot="18845294">
            <a:off x="1654173" y="1919956"/>
            <a:ext cx="914400" cy="914400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406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animBg="1"/>
      <p:bldP spid="10" grpId="0"/>
      <p:bldP spid="11" grpId="0"/>
      <p:bldP spid="19" grpId="0" animBg="1"/>
      <p:bldP spid="22" grpId="0"/>
      <p:bldP spid="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Die Fünfecktüte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Fünfecktüte</dc:title>
  <dc:creator>horst steibl</dc:creator>
  <cp:lastModifiedBy>horst steibl</cp:lastModifiedBy>
  <cp:revision>12</cp:revision>
  <dcterms:created xsi:type="dcterms:W3CDTF">2019-04-12T10:35:59Z</dcterms:created>
  <dcterms:modified xsi:type="dcterms:W3CDTF">2019-04-12T20:56:20Z</dcterms:modified>
</cp:coreProperties>
</file>